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10f85bfc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215f0618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658922c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e49e797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60371d5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77ceab4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c26623d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7bfbb1a4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494bc593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d985b7d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d9e7284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215089a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d703f18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43e4fc1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66e622b2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ef008e5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0d7fa0c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336142e1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66ddc21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668f1671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2e7f0f98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7d8dc01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e53d1e2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April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$170,653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$951,386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April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-15.38%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$170,653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309.16%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($41,708)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84.47%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($58,245)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$333,717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$1,668,586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$208,600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$142,890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$3,572,260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$474,024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$22,753,150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03614"/>
                <a:gridCol w="1005931"/>
                <a:gridCol w="1184649"/>
                <a:gridCol w="224829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SWAN 2020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4427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 4565 MCREE INVESTORS LLC 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$951,386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STREET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4591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DIEKEMPER, JOSEPH D &amp; REBECCA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4528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STREET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4591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CAMPBELL, JEFFREY S &amp; INGRID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4464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PARK SOUTH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4352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ANZAC DEVELOPMENTS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4343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WOOD, DANIEL 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4342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KIRKWOOD, MEGHAN L E &amp; LUCAS G GUARD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4530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$22,394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$16,927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April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$22,394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($5,112,792)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36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-21.74%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$172,382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-86.05%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($1,235,923)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$22,394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$179,154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$11,110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$55,548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$142,956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$6,575,995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6111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BARTON, JONATHAN T &amp; JENNIFER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6200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HARSLEY, RACHEL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TOPPS, DOVIE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MENDICINO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6126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 BEURDEN, MARK &amp; ASHLEY BRESSMER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GLOBAL INVESTMENT GROUP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5765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ELOSIEBO, MECHELLE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5806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ROTHSCHILD, M DAVID III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5755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$88,091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$54,919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$3,396 - $275,000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$88,091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-87.86%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($725,614)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$76,719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-70.83%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($263,005)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$33,448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$66,896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$124,520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$373,560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$270,896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$102,836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$2,468,066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42427"/>
                <a:gridCol w="1005931"/>
                <a:gridCol w="1184649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KATIE ADASTRA &amp; BARTHOLOMEW ADASTRA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BURKER, TIMOTHY ROBERT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$54,919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O'DELL, DALE A &amp; JENNIFER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NASH, ALISON C &amp; CLARENCE E DULA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$43,641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$152,061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$1,700 - $1,280,000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$152,061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($3,168,200)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46.15%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$105,767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-73.56%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($399,977)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$205,355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$2,258,908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$38,369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$383,688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$106,148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$4,564,351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$1,838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$1,838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$1,375 - $2,300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April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$1,838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-96.91%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($59,400)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$81,793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0.96%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($81,012)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$1,838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$3,675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$57,172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$686,059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RUDOAS URBAN UTOPIA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5120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$35,669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$35,669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$35,669 - $35,669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$1,838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$3,675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$3,291,087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$161,263,281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$440,456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$170,653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$1,877,186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$22,394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$179,154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$152,061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$2,280,908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$50,441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$807,059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$1,509,729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$327,611,126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$91,299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$2,738,962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$360,622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$26,325,410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$584,933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$6,434,264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$12,771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$127,706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$130,030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$6,631,543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$670,091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$91,662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$4,949,739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April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$35,669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3466.90%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$584,933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38895.54%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($1,500)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$1,070,794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$6,424,764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12548"/>
                <a:gridCol w="1005931"/>
                <a:gridCol w="1184649"/>
                <a:gridCol w="140218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$3,291,087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$19,000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$1,900 - $151,000,000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49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104.17%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$3,291,087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5530.10%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($58,455)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$1,886,165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934.10%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($182,397)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$6,411,135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$160,278,371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$41,038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$984,910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$2,926,397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$278,007,742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$841,086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$443,294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$48,762,298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2021-05-25T13:34:30Z</dcterms:modified>
  <cp:category/>
</cp:coreProperties>
</file>